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7" r:id="rId2"/>
    <p:sldId id="338" r:id="rId3"/>
    <p:sldId id="339" r:id="rId4"/>
    <p:sldId id="340" r:id="rId5"/>
    <p:sldId id="34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Barrett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90F"/>
    <a:srgbClr val="8F297D"/>
    <a:srgbClr val="4E64B5"/>
    <a:srgbClr val="103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29" autoAdjust="0"/>
  </p:normalViewPr>
  <p:slideViewPr>
    <p:cSldViewPr snapToGrid="0" snapToObjects="1">
      <p:cViewPr varScale="1">
        <p:scale>
          <a:sx n="197" d="100"/>
          <a:sy n="197" d="100"/>
        </p:scale>
        <p:origin x="-104" y="-600"/>
      </p:cViewPr>
      <p:guideLst>
        <p:guide orient="horz" pos="88"/>
        <p:guide orient="horz" pos="359"/>
        <p:guide orient="horz" pos="2982"/>
        <p:guide pos="192"/>
        <p:guide pos="5726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BC9B-24E1-A142-AA92-D593B3EF38BD}" type="datetimeFigureOut">
              <a:rPr lang="en-US" smtClean="0"/>
              <a:t>23/06/17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690F-86D1-6247-A651-D2899621C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AFB6B-5AAC-0C4A-A78A-4DF5B24C468A}" type="datetimeFigureOut">
              <a:rPr lang="en-US" smtClean="0"/>
              <a:pPr/>
              <a:t>23/06/17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BB96-D0CF-664B-A6F0-6F0066B9D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0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1532176"/>
            <a:ext cx="8174038" cy="1021557"/>
          </a:xfrm>
          <a:prstGeom prst="rect">
            <a:avLst/>
          </a:prstGeom>
        </p:spPr>
        <p:txBody>
          <a:bodyPr anchor="ctr"/>
          <a:lstStyle>
            <a:lvl1pPr algn="l">
              <a:defRPr sz="2400" b="1" cap="all" baseline="0">
                <a:latin typeface="Open Sans"/>
                <a:cs typeface="Open San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2733732"/>
            <a:ext cx="5559486" cy="11251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GSA New Logo black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51" y="170819"/>
            <a:ext cx="753533" cy="326394"/>
          </a:xfrm>
          <a:prstGeom prst="rect">
            <a:avLst/>
          </a:prstGeom>
        </p:spPr>
      </p:pic>
      <p:sp>
        <p:nvSpPr>
          <p:cNvPr id="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9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676" y="1186960"/>
            <a:ext cx="7520312" cy="133631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buFontTx/>
              <a:buNone/>
              <a:defRPr lang="en-US" sz="2800" b="0" kern="0" dirty="0">
                <a:solidFill>
                  <a:schemeClr val="tx1"/>
                </a:solidFill>
                <a:latin typeface="Open Sans"/>
                <a:ea typeface="Play"/>
                <a:cs typeface="Open Sans"/>
              </a:defRPr>
            </a:lvl1pPr>
          </a:lstStyle>
          <a:p>
            <a:pPr marL="0" lvl="0" indent="0" defTabSz="362847">
              <a:spcBef>
                <a:spcPct val="0"/>
              </a:spcBef>
              <a:buFont typeface="Arial"/>
              <a:buNone/>
            </a:pPr>
            <a:r>
              <a:rPr lang="en-US" dirty="0" smtClean="0"/>
              <a:t>Click to edit sub section text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20675" y="2733732"/>
            <a:ext cx="5559486" cy="11251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GSA New Logo black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51" y="170819"/>
            <a:ext cx="753533" cy="326394"/>
          </a:xfrm>
          <a:prstGeom prst="rect">
            <a:avLst/>
          </a:prstGeom>
        </p:spPr>
      </p:pic>
      <p:sp>
        <p:nvSpPr>
          <p:cNvPr id="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079614"/>
            <a:ext cx="8501063" cy="298744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Arial"/>
              <a:buChar char="•"/>
              <a:defRPr sz="2000">
                <a:latin typeface="Open Sans"/>
                <a:cs typeface="Open Sans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 typeface="Arial"/>
              <a:buChar char="•"/>
              <a:defRPr sz="1800">
                <a:latin typeface="Open Sans"/>
                <a:cs typeface="Open Sans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600">
                <a:latin typeface="Open Sans"/>
                <a:cs typeface="Open Sans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400">
                <a:latin typeface="Open Sans"/>
                <a:cs typeface="Open Sans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4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6" y="600170"/>
            <a:ext cx="8403891" cy="34318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595959"/>
                </a:solidFill>
                <a:latin typeface="Open Sans"/>
                <a:cs typeface="Open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5" name="Picture 4" descr="GSA New Logo black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886" y="170819"/>
            <a:ext cx="521398" cy="2258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03" y="124458"/>
            <a:ext cx="8194718" cy="583354"/>
          </a:xfrm>
          <a:prstGeom prst="rect">
            <a:avLst/>
          </a:prstGeom>
          <a:noFill/>
        </p:spPr>
        <p:txBody>
          <a:bodyPr anchor="ctr"/>
          <a:lstStyle>
            <a:lvl1pPr marL="252000" algn="l">
              <a:defRPr sz="2000" b="1" i="0" cap="all">
                <a:solidFill>
                  <a:srgbClr val="103AF1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715385"/>
            <a:ext cx="8501063" cy="298744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Arial"/>
              <a:buChar char="•"/>
              <a:defRPr sz="2000">
                <a:latin typeface="Open Sans"/>
                <a:cs typeface="Open Sans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 typeface="Arial"/>
              <a:buChar char="•"/>
              <a:defRPr sz="1800">
                <a:latin typeface="Open Sans"/>
                <a:cs typeface="Open Sans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600">
                <a:latin typeface="Open Sans"/>
                <a:cs typeface="Open Sans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400">
                <a:latin typeface="Open Sans"/>
                <a:cs typeface="Open Sans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/>
              <a:buChar char="•"/>
              <a:defRPr sz="1400"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03" y="124458"/>
            <a:ext cx="8194718" cy="583354"/>
          </a:xfrm>
          <a:prstGeom prst="rect">
            <a:avLst/>
          </a:prstGeom>
          <a:noFill/>
        </p:spPr>
        <p:txBody>
          <a:bodyPr anchor="ctr"/>
          <a:lstStyle>
            <a:lvl1pPr marL="252000" algn="l">
              <a:defRPr sz="2000" b="1" i="0" cap="all">
                <a:solidFill>
                  <a:srgbClr val="103AF1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SA New Logo black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886" y="170819"/>
            <a:ext cx="521398" cy="225844"/>
          </a:xfrm>
          <a:prstGeom prst="rect">
            <a:avLst/>
          </a:prstGeom>
        </p:spPr>
      </p:pic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1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6" y="600170"/>
            <a:ext cx="8403891" cy="34318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595959"/>
                </a:solidFill>
                <a:latin typeface="Open Sans"/>
                <a:cs typeface="Open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5" name="Picture 4" descr="GSA New Logo black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886" y="170819"/>
            <a:ext cx="521398" cy="2258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03" y="124458"/>
            <a:ext cx="8194718" cy="583354"/>
          </a:xfrm>
          <a:prstGeom prst="rect">
            <a:avLst/>
          </a:prstGeom>
          <a:noFill/>
        </p:spPr>
        <p:txBody>
          <a:bodyPr anchor="ctr"/>
          <a:lstStyle>
            <a:lvl1pPr marL="252000" algn="l">
              <a:defRPr sz="2000" b="1" i="0" cap="all">
                <a:solidFill>
                  <a:srgbClr val="103AF1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9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 userDrawn="1"/>
        </p:nvSpPr>
        <p:spPr>
          <a:xfrm>
            <a:off x="827957" y="4934922"/>
            <a:ext cx="238483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362897">
              <a:lnSpc>
                <a:spcPct val="95000"/>
              </a:lnSpc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Global mobile Suppliers Association </a:t>
            </a:r>
          </a:p>
        </p:txBody>
      </p:sp>
      <p:sp>
        <p:nvSpPr>
          <p:cNvPr id="3" name="Shape 4"/>
          <p:cNvSpPr/>
          <p:nvPr userDrawn="1"/>
        </p:nvSpPr>
        <p:spPr>
          <a:xfrm>
            <a:off x="8874107" y="4877108"/>
            <a:ext cx="290473" cy="2024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Shape 5"/>
          <p:cNvSpPr/>
          <p:nvPr userDrawn="1"/>
        </p:nvSpPr>
        <p:spPr>
          <a:xfrm>
            <a:off x="9477" y="5085284"/>
            <a:ext cx="9144001" cy="7414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6"/>
          <p:cNvSpPr/>
          <p:nvPr userDrawn="1"/>
        </p:nvSpPr>
        <p:spPr>
          <a:xfrm flipV="1">
            <a:off x="0" y="4940300"/>
            <a:ext cx="786683" cy="21853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7"/>
          <p:cNvSpPr/>
          <p:nvPr userDrawn="1"/>
        </p:nvSpPr>
        <p:spPr>
          <a:xfrm flipV="1">
            <a:off x="0" y="4731434"/>
            <a:ext cx="419100" cy="262773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" name="Group 13"/>
          <p:cNvGrpSpPr/>
          <p:nvPr userDrawn="1"/>
        </p:nvGrpSpPr>
        <p:grpSpPr>
          <a:xfrm>
            <a:off x="46907" y="4257149"/>
            <a:ext cx="781051" cy="861636"/>
            <a:chOff x="0" y="0"/>
            <a:chExt cx="781050" cy="861634"/>
          </a:xfrm>
        </p:grpSpPr>
        <p:sp>
          <p:nvSpPr>
            <p:cNvPr id="8" name="Shape 8"/>
            <p:cNvSpPr/>
            <p:nvPr/>
          </p:nvSpPr>
          <p:spPr>
            <a:xfrm>
              <a:off x="43391" y="192162"/>
              <a:ext cx="669473" cy="66947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-1" y="167367"/>
              <a:ext cx="669474" cy="66947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-1"/>
              <a:ext cx="781050" cy="781051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3391" y="167365"/>
              <a:ext cx="502105" cy="502105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27074" y="38094"/>
              <a:ext cx="502105" cy="502105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" name="Shape 14"/>
          <p:cNvSpPr/>
          <p:nvPr userDrawn="1"/>
        </p:nvSpPr>
        <p:spPr>
          <a:xfrm>
            <a:off x="0" y="4645025"/>
            <a:ext cx="895350" cy="0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hape 15"/>
          <p:cNvSpPr/>
          <p:nvPr userDrawn="1"/>
        </p:nvSpPr>
        <p:spPr>
          <a:xfrm flipV="1">
            <a:off x="196849" y="4337050"/>
            <a:ext cx="1" cy="390525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5"/>
          <p:cNvSpPr/>
          <p:nvPr userDrawn="1"/>
        </p:nvSpPr>
        <p:spPr>
          <a:xfrm>
            <a:off x="340" y="0"/>
            <a:ext cx="9144001" cy="7414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506504" y="4767263"/>
            <a:ext cx="5796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5AC6-E2A3-5C43-A505-B7385E82E2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7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lay"/>
          <a:ea typeface="+mj-ea"/>
          <a:cs typeface="Pl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lay"/>
          <a:ea typeface="+mn-ea"/>
          <a:cs typeface="Pl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lay"/>
          <a:ea typeface="+mn-ea"/>
          <a:cs typeface="Pl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lay"/>
          <a:ea typeface="+mn-ea"/>
          <a:cs typeface="Pl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lay"/>
          <a:ea typeface="+mn-ea"/>
          <a:cs typeface="Pl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lay"/>
          <a:ea typeface="+mn-ea"/>
          <a:cs typeface="Pl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g"/><Relationship Id="rId1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GSA PPT Template</a:t>
            </a:r>
            <a:endParaRPr lang="en-GB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0675" y="2951697"/>
            <a:ext cx="5559486" cy="112514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Global mobile Suppliers Association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355AC6-E2A3-5C43-A505-B7385E82E22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0" y="4551665"/>
            <a:ext cx="825692" cy="163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35" y="4491047"/>
            <a:ext cx="812154" cy="269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5704" y="4456002"/>
            <a:ext cx="896106" cy="353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996" y="4471302"/>
            <a:ext cx="675120" cy="338624"/>
          </a:xfrm>
          <a:prstGeom prst="rect">
            <a:avLst/>
          </a:prstGeom>
        </p:spPr>
      </p:pic>
      <p:pic>
        <p:nvPicPr>
          <p:cNvPr id="11" name="Picture 10" descr="GSA Member Logos Nokia-0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42763" r="9712" b="38121"/>
          <a:stretch/>
        </p:blipFill>
        <p:spPr>
          <a:xfrm>
            <a:off x="3474592" y="4564683"/>
            <a:ext cx="746175" cy="183584"/>
          </a:xfrm>
          <a:prstGeom prst="rect">
            <a:avLst/>
          </a:prstGeom>
        </p:spPr>
      </p:pic>
      <p:pic>
        <p:nvPicPr>
          <p:cNvPr id="12" name="Picture 11" descr="intel_1spot Main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25" y="4495400"/>
            <a:ext cx="494205" cy="330422"/>
          </a:xfrm>
          <a:prstGeom prst="rect">
            <a:avLst/>
          </a:prstGeom>
        </p:spPr>
      </p:pic>
      <p:pic>
        <p:nvPicPr>
          <p:cNvPr id="3" name="Picture 2" descr="Samsung for GSA web page-0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3" b="28101"/>
          <a:stretch/>
        </p:blipFill>
        <p:spPr>
          <a:xfrm>
            <a:off x="4853876" y="4520588"/>
            <a:ext cx="638810" cy="2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03" y="-23202"/>
            <a:ext cx="8194718" cy="5833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355AC6-E2A3-5C43-A505-B7385E82E22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355AC6-E2A3-5C43-A505-B7385E82E2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0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355AC6-E2A3-5C43-A505-B7385E82E22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4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16626" y="2416175"/>
            <a:ext cx="6431678" cy="636104"/>
          </a:xfrm>
        </p:spPr>
        <p:txBody>
          <a:bodyPr/>
          <a:lstStyle/>
          <a:p>
            <a:r>
              <a:rPr lang="en-GB" dirty="0" smtClean="0"/>
              <a:t>Promoting the Mobile Broadband Technology Roadmap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82882" y="1854530"/>
            <a:ext cx="2965908" cy="409382"/>
          </a:xfrm>
        </p:spPr>
        <p:txBody>
          <a:bodyPr>
            <a:noAutofit/>
          </a:bodyPr>
          <a:lstStyle/>
          <a:p>
            <a:r>
              <a:rPr lang="en-GB" sz="1400" dirty="0" smtClean="0"/>
              <a:t>Global mobile Suppliers Association</a:t>
            </a:r>
            <a:endParaRPr lang="en-GB" sz="1400" dirty="0"/>
          </a:p>
        </p:txBody>
      </p:sp>
      <p:pic>
        <p:nvPicPr>
          <p:cNvPr id="18" name="Picture 17" descr="GSA New Logo black-oran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882" y="701675"/>
            <a:ext cx="2867615" cy="1242110"/>
          </a:xfrm>
          <a:prstGeom prst="rect">
            <a:avLst/>
          </a:prstGeom>
        </p:spPr>
      </p:pic>
      <p:sp>
        <p:nvSpPr>
          <p:cNvPr id="19" name="Shape 5"/>
          <p:cNvSpPr/>
          <p:nvPr/>
        </p:nvSpPr>
        <p:spPr>
          <a:xfrm>
            <a:off x="9477" y="5085284"/>
            <a:ext cx="9144001" cy="7414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6"/>
          <p:cNvSpPr/>
          <p:nvPr/>
        </p:nvSpPr>
        <p:spPr>
          <a:xfrm flipV="1">
            <a:off x="0" y="4940300"/>
            <a:ext cx="786683" cy="21853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7"/>
          <p:cNvSpPr/>
          <p:nvPr/>
        </p:nvSpPr>
        <p:spPr>
          <a:xfrm flipV="1">
            <a:off x="0" y="4731434"/>
            <a:ext cx="419100" cy="262773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2" name="Group 13"/>
          <p:cNvGrpSpPr/>
          <p:nvPr/>
        </p:nvGrpSpPr>
        <p:grpSpPr>
          <a:xfrm>
            <a:off x="46907" y="4257149"/>
            <a:ext cx="781051" cy="861636"/>
            <a:chOff x="0" y="0"/>
            <a:chExt cx="781050" cy="861634"/>
          </a:xfrm>
        </p:grpSpPr>
        <p:sp>
          <p:nvSpPr>
            <p:cNvPr id="23" name="Shape 8"/>
            <p:cNvSpPr/>
            <p:nvPr/>
          </p:nvSpPr>
          <p:spPr>
            <a:xfrm>
              <a:off x="43391" y="192162"/>
              <a:ext cx="669473" cy="66947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9"/>
            <p:cNvSpPr/>
            <p:nvPr/>
          </p:nvSpPr>
          <p:spPr>
            <a:xfrm>
              <a:off x="-1" y="167367"/>
              <a:ext cx="669474" cy="66947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10"/>
            <p:cNvSpPr/>
            <p:nvPr/>
          </p:nvSpPr>
          <p:spPr>
            <a:xfrm>
              <a:off x="0" y="-1"/>
              <a:ext cx="781050" cy="781051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11"/>
            <p:cNvSpPr/>
            <p:nvPr/>
          </p:nvSpPr>
          <p:spPr>
            <a:xfrm>
              <a:off x="43391" y="167365"/>
              <a:ext cx="502105" cy="502105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12"/>
            <p:cNvSpPr/>
            <p:nvPr/>
          </p:nvSpPr>
          <p:spPr>
            <a:xfrm>
              <a:off x="127074" y="38094"/>
              <a:ext cx="502105" cy="502105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" name="Shape 14"/>
          <p:cNvSpPr/>
          <p:nvPr/>
        </p:nvSpPr>
        <p:spPr>
          <a:xfrm>
            <a:off x="0" y="4645025"/>
            <a:ext cx="895350" cy="0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 15"/>
          <p:cNvSpPr/>
          <p:nvPr/>
        </p:nvSpPr>
        <p:spPr>
          <a:xfrm flipV="1">
            <a:off x="196849" y="4337050"/>
            <a:ext cx="1" cy="390525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5"/>
          <p:cNvSpPr/>
          <p:nvPr/>
        </p:nvSpPr>
        <p:spPr>
          <a:xfrm>
            <a:off x="340" y="0"/>
            <a:ext cx="9144001" cy="74144"/>
          </a:xfrm>
          <a:prstGeom prst="rect">
            <a:avLst/>
          </a:prstGeom>
          <a:solidFill>
            <a:srgbClr val="4E64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Text Placeholder 5"/>
          <p:cNvSpPr txBox="1">
            <a:spLocks/>
          </p:cNvSpPr>
          <p:nvPr/>
        </p:nvSpPr>
        <p:spPr>
          <a:xfrm>
            <a:off x="1316626" y="3598896"/>
            <a:ext cx="2965908" cy="40938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lang="en-US" sz="2800" b="0" kern="0" dirty="0">
                <a:solidFill>
                  <a:schemeClr val="tx1"/>
                </a:solidFill>
                <a:latin typeface="Open Sans"/>
                <a:ea typeface="Play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lay"/>
                <a:ea typeface="+mn-ea"/>
                <a:cs typeface="Play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lay"/>
                <a:ea typeface="+mn-ea"/>
                <a:cs typeface="Play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lay"/>
                <a:ea typeface="+mn-ea"/>
                <a:cs typeface="Play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lay"/>
                <a:ea typeface="+mn-ea"/>
                <a:cs typeface="Play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err="1" smtClean="0"/>
              <a:t>www.gsacom.com</a:t>
            </a:r>
            <a:endParaRPr lang="en-GB" sz="1400" dirty="0"/>
          </a:p>
        </p:txBody>
      </p:sp>
      <p:pic>
        <p:nvPicPr>
          <p:cNvPr id="3" name="Picture 2" descr="Faceboo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464" y="4453167"/>
            <a:ext cx="285228" cy="28522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Twitter logo whit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414" y="4451025"/>
            <a:ext cx="287370" cy="28737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linkedin-51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52" y="4449311"/>
            <a:ext cx="278264" cy="278264"/>
          </a:xfrm>
          <a:prstGeom prst="rect">
            <a:avLst/>
          </a:prstGeom>
          <a:solidFill>
            <a:srgbClr val="103AF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355AC6-E2A3-5C43-A505-B7385E82E22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20" y="4551665"/>
            <a:ext cx="825692" cy="1635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535" y="4491047"/>
            <a:ext cx="812154" cy="2693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5704" y="4456002"/>
            <a:ext cx="896106" cy="353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996" y="4471302"/>
            <a:ext cx="675120" cy="338624"/>
          </a:xfrm>
          <a:prstGeom prst="rect">
            <a:avLst/>
          </a:prstGeom>
        </p:spPr>
      </p:pic>
      <p:pic>
        <p:nvPicPr>
          <p:cNvPr id="38" name="Picture 37" descr="GSA Member Logos Nokia-0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42763" r="9712" b="38121"/>
          <a:stretch/>
        </p:blipFill>
        <p:spPr>
          <a:xfrm>
            <a:off x="3474592" y="4564683"/>
            <a:ext cx="746175" cy="183584"/>
          </a:xfrm>
          <a:prstGeom prst="rect">
            <a:avLst/>
          </a:prstGeom>
        </p:spPr>
      </p:pic>
      <p:pic>
        <p:nvPicPr>
          <p:cNvPr id="39" name="Picture 38" descr="intel_1spot Main cop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25" y="4495400"/>
            <a:ext cx="494205" cy="330422"/>
          </a:xfrm>
          <a:prstGeom prst="rect">
            <a:avLst/>
          </a:prstGeom>
        </p:spPr>
      </p:pic>
      <p:pic>
        <p:nvPicPr>
          <p:cNvPr id="40" name="Picture 39" descr="Samsung for GSA web page-01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3" b="28101"/>
          <a:stretch/>
        </p:blipFill>
        <p:spPr>
          <a:xfrm>
            <a:off x="4853876" y="4520588"/>
            <a:ext cx="638810" cy="2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20221</TotalTime>
  <Words>23</Words>
  <Application>Microsoft Macintosh PowerPoint</Application>
  <PresentationFormat>On-screen Show (16:9)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GSA PPT Template</vt:lpstr>
      <vt:lpstr>PowerPoint Presentation</vt:lpstr>
      <vt:lpstr>PowerPoint Presentation</vt:lpstr>
      <vt:lpstr>PowerPoint Presentation</vt:lpstr>
      <vt:lpstr>PowerPoint Presentation</vt:lpstr>
    </vt:vector>
  </TitlesOfParts>
  <Manager/>
  <Company>GSA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 Barrett</dc:creator>
  <cp:keywords/>
  <dc:description/>
  <cp:lastModifiedBy>Joe Barrett</cp:lastModifiedBy>
  <cp:revision>422</cp:revision>
  <dcterms:created xsi:type="dcterms:W3CDTF">2015-04-18T08:38:03Z</dcterms:created>
  <dcterms:modified xsi:type="dcterms:W3CDTF">2017-06-23T13:15:16Z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(2)Xwlf5Wse9qZhIff3myBBpWI7MQZaZ7/uidsUgT0/y6ibqug+Yv3UKZb0Q54nc41USNDOFP2j
5zekGIpDKA0ERWO1gyR8/1zMkTLbD8Bz3IHT453T7i6OmB23PwhZU8UEGBDqMil289fleG5Y
x/n2zNA5njcA36rL4YPyvxs7Mf6ZtAwY9x5dd0uXo2zO5mOyz26zETUIC4BypIqLuOPorQRh
6SyVzIk6S0WAqDocUY</vt:lpwstr>
  </property>
  <property fmtid="{D5CDD505-2E9C-101B-9397-08002B2CF9AE}" pid="3" name="_2015_ms_pID_7253431">
    <vt:lpwstr>mDdyC18jwsZDvGbkD4UcNf+U18lRQN4TaB0Lzg2bwAw3qV0fCmSeQk
+mQhXi1CcYhmnKamBJuKPZqIaJeiFYeXUqbBZEIDIUfC2h8KH84RyXMVXCtw6Ojax31z7D3T
jqxXN0JtZuOI93+vvWKB56tI8e180bzQIghKI+1/NOPYy4hKCfHuKv/kHdvgzjlh5c+8TFZw
p0ynvdqsmrq5bKBc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1479649376</vt:lpwstr>
  </property>
</Properties>
</file>